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80478-864F-47DE-9955-61CA1D06DC27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63D33-5902-4A0D-BB9B-56130E44ECE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80478-864F-47DE-9955-61CA1D06DC27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63D33-5902-4A0D-BB9B-56130E44ECE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80478-864F-47DE-9955-61CA1D06DC27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63D33-5902-4A0D-BB9B-56130E44ECE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80478-864F-47DE-9955-61CA1D06DC27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63D33-5902-4A0D-BB9B-56130E44ECE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80478-864F-47DE-9955-61CA1D06DC27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63D33-5902-4A0D-BB9B-56130E44ECE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80478-864F-47DE-9955-61CA1D06DC27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63D33-5902-4A0D-BB9B-56130E44ECE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80478-864F-47DE-9955-61CA1D06DC27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63D33-5902-4A0D-BB9B-56130E44ECE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80478-864F-47DE-9955-61CA1D06DC27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63D33-5902-4A0D-BB9B-56130E44ECE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80478-864F-47DE-9955-61CA1D06DC27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63D33-5902-4A0D-BB9B-56130E44ECE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80478-864F-47DE-9955-61CA1D06DC27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63D33-5902-4A0D-BB9B-56130E44ECE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80478-864F-47DE-9955-61CA1D06DC27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63D33-5902-4A0D-BB9B-56130E44ECE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80478-864F-47DE-9955-61CA1D06DC27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263D33-5902-4A0D-BB9B-56130E44ECE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2000" b="-5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62200" y="2895600"/>
            <a:ext cx="6019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FF33CC"/>
                </a:solidFill>
              </a:rPr>
              <a:t>The  Mexican War </a:t>
            </a:r>
            <a:r>
              <a:rPr lang="en-US" sz="5400" dirty="0" smtClean="0">
                <a:solidFill>
                  <a:srgbClr val="FF33CC"/>
                </a:solidFill>
                <a:sym typeface="Wingdings" pitchFamily="2" charset="2"/>
              </a:rPr>
              <a:t></a:t>
            </a:r>
            <a:endParaRPr lang="en-US" sz="5400" dirty="0">
              <a:solidFill>
                <a:srgbClr val="FF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9000" r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609600"/>
            <a:ext cx="8763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 Rounded MT Bold" pitchFamily="34" charset="0"/>
                <a:sym typeface="Wingdings" pitchFamily="2" charset="2"/>
              </a:rPr>
              <a:t>&gt;</a:t>
            </a:r>
            <a:r>
              <a:rPr lang="en-US" sz="2800" dirty="0" smtClean="0">
                <a:latin typeface="Arial Rounded MT Bold" pitchFamily="34" charset="0"/>
              </a:rPr>
              <a:t>Polk didn’t really want to fight Britain, so Oregon was divided in half.</a:t>
            </a:r>
            <a:endParaRPr lang="en-US" sz="2800" dirty="0">
              <a:latin typeface="Arial Rounded MT Bold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4800" y="2133600"/>
            <a:ext cx="845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 Rounded MT Bold" pitchFamily="34" charset="0"/>
              </a:rPr>
              <a:t>&gt;The U.S. didn’t want </a:t>
            </a:r>
            <a:r>
              <a:rPr lang="en-US" sz="2800" smtClean="0">
                <a:latin typeface="Arial Rounded MT Bold" pitchFamily="34" charset="0"/>
              </a:rPr>
              <a:t>to annex</a:t>
            </a:r>
            <a:endParaRPr lang="en-US" sz="2800" dirty="0">
              <a:latin typeface="Arial Rounded MT Bold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28</Words>
  <Application>Microsoft Office PowerPoint</Application>
  <PresentationFormat>On-screen Show (4:3)</PresentationFormat>
  <Paragraphs>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>St Stanislaus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your name</dc:creator>
  <cp:lastModifiedBy>your name</cp:lastModifiedBy>
  <cp:revision>3</cp:revision>
  <dcterms:created xsi:type="dcterms:W3CDTF">2012-05-09T15:26:47Z</dcterms:created>
  <dcterms:modified xsi:type="dcterms:W3CDTF">2012-05-09T15:51:22Z</dcterms:modified>
</cp:coreProperties>
</file>